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FFD9-FAAF-4701-BEB8-6097C916880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B227-3CDA-4AC0-A0DE-54A770981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0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FFD9-FAAF-4701-BEB8-6097C916880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B227-3CDA-4AC0-A0DE-54A770981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9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FFD9-FAAF-4701-BEB8-6097C916880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B227-3CDA-4AC0-A0DE-54A770981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1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FFD9-FAAF-4701-BEB8-6097C916880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B227-3CDA-4AC0-A0DE-54A770981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FFD9-FAAF-4701-BEB8-6097C916880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B227-3CDA-4AC0-A0DE-54A770981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31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FFD9-FAAF-4701-BEB8-6097C916880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B227-3CDA-4AC0-A0DE-54A770981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5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FFD9-FAAF-4701-BEB8-6097C916880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B227-3CDA-4AC0-A0DE-54A7709813A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FFD9-FAAF-4701-BEB8-6097C916880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B227-3CDA-4AC0-A0DE-54A770981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9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FFD9-FAAF-4701-BEB8-6097C916880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B227-3CDA-4AC0-A0DE-54A770981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8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FFD9-FAAF-4701-BEB8-6097C916880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B227-3CDA-4AC0-A0DE-54A770981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5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5F4FFD9-FAAF-4701-BEB8-6097C916880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B227-3CDA-4AC0-A0DE-54A770981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6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5F4FFD9-FAAF-4701-BEB8-6097C916880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2D7B227-3CDA-4AC0-A0DE-54A770981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9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Tamaqua Area CO-OP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BREIF OVERVIEW</a:t>
            </a:r>
          </a:p>
          <a:p>
            <a:r>
              <a:rPr lang="en-US" dirty="0"/>
              <a:t>Mr. Matulevich </a:t>
            </a:r>
          </a:p>
          <a:p>
            <a:r>
              <a:rPr lang="en-US" dirty="0"/>
              <a:t>room 100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73608F99-9920-4595-9FB6-E260258F6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7479">
        <p14:reveal/>
      </p:transition>
    </mc:Choice>
    <mc:Fallback xmlns="">
      <p:transition spd="slow" advTm="174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Tamaqua AREA CO-OP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“REAL” JOB</a:t>
            </a:r>
          </a:p>
          <a:p>
            <a:pPr lvl="1"/>
            <a:r>
              <a:rPr lang="en-US" dirty="0"/>
              <a:t>CLEARANCES NEEDED </a:t>
            </a:r>
            <a:r>
              <a:rPr lang="en-US"/>
              <a:t>IF YOU’RE UNDER 18 </a:t>
            </a:r>
            <a:r>
              <a:rPr lang="en-US" dirty="0"/>
              <a:t>YEARS OLD</a:t>
            </a:r>
          </a:p>
          <a:p>
            <a:r>
              <a:rPr lang="en-US" dirty="0"/>
              <a:t>DAILY CLASSROOM MEETING</a:t>
            </a:r>
          </a:p>
          <a:p>
            <a:r>
              <a:rPr lang="en-US" dirty="0"/>
              <a:t>MONTHLY VISITS</a:t>
            </a:r>
          </a:p>
          <a:p>
            <a:pPr lvl="1"/>
            <a:r>
              <a:rPr lang="en-US" dirty="0"/>
              <a:t>GRADED</a:t>
            </a:r>
          </a:p>
          <a:p>
            <a:r>
              <a:rPr lang="en-US" dirty="0"/>
              <a:t>CHECK WITH GUIDANCE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194BD28-F95D-4384-AA42-81AA22056E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7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8758">
        <p14:warp dir="in"/>
      </p:transition>
    </mc:Choice>
    <mc:Fallback xmlns="">
      <p:transition spd="slow" advTm="1087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24</TotalTime>
  <Words>38</Words>
  <Application>Microsoft Office PowerPoint</Application>
  <PresentationFormat>Widescreen</PresentationFormat>
  <Paragraphs>11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Gill Sans MT</vt:lpstr>
      <vt:lpstr>Parcel</vt:lpstr>
      <vt:lpstr>Tamaqua Area CO-OP PROGRAM</vt:lpstr>
      <vt:lpstr>Tamaqua AREA CO-OP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Tamaqua Area CO-OP PROGRAM</dc:title>
  <dc:creator>John Matulevich</dc:creator>
  <cp:lastModifiedBy>John Matulevich</cp:lastModifiedBy>
  <cp:revision>6</cp:revision>
  <dcterms:created xsi:type="dcterms:W3CDTF">2019-05-06T17:18:23Z</dcterms:created>
  <dcterms:modified xsi:type="dcterms:W3CDTF">2019-05-12T20:09:09Z</dcterms:modified>
</cp:coreProperties>
</file>